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2832" autoAdjust="0"/>
  </p:normalViewPr>
  <p:slideViewPr>
    <p:cSldViewPr>
      <p:cViewPr varScale="1">
        <p:scale>
          <a:sx n="101" d="100"/>
          <a:sy n="101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4F3FF-A522-4D39-A6F8-B5F94E57153E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E8831-39FA-4BB7-BB38-85F7789721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423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8831-39FA-4BB7-BB38-85F778972143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family membe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121697"/>
            <a:ext cx="3880852" cy="2736304"/>
          </a:xfrm>
          <a:prstGeom prst="rect">
            <a:avLst/>
          </a:prstGeom>
          <a:noFill/>
        </p:spPr>
      </p:pic>
      <p:pic>
        <p:nvPicPr>
          <p:cNvPr id="1028" name="Picture 4" descr="Αποτέλεσμα εικόνας για family membe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4328" y="0"/>
            <a:ext cx="3099672" cy="2564904"/>
          </a:xfrm>
          <a:prstGeom prst="rect">
            <a:avLst/>
          </a:prstGeom>
          <a:noFill/>
        </p:spPr>
      </p:pic>
      <p:pic>
        <p:nvPicPr>
          <p:cNvPr id="1030" name="Picture 6" descr="Αποτέλεσμα εικόνας για family member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952328" cy="2136923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1868087" y="2564904"/>
            <a:ext cx="54078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Family members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076057" y="3861048"/>
            <a:ext cx="36591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Chrysovalando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Andreou</a:t>
            </a:r>
            <a:endParaRPr lang="en-US" sz="32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Year 6 (2)</a:t>
            </a:r>
            <a:endParaRPr lang="el-GR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653137"/>
            <a:ext cx="8229600" cy="14730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                            </a:t>
            </a:r>
            <a:endParaRPr lang="el-GR" sz="9600" i="1" dirty="0">
              <a:solidFill>
                <a:srgbClr val="002060"/>
              </a:solidFill>
            </a:endParaRPr>
          </a:p>
        </p:txBody>
      </p:sp>
      <p:sp>
        <p:nvSpPr>
          <p:cNvPr id="14338" name="AutoShape 2" descr="Αποτέλεσμα εικόνας για 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340" name="AutoShape 4" descr="Αποτέλεσμα εικόνας για 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342" name="AutoShape 6" descr="Αποτέλεσμα εικόνας για 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344" name="AutoShape 8" descr="Αποτέλεσμα εικόνας για 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4346" name="Picture 10" descr="Σχετική εικόνα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704" y="0"/>
            <a:ext cx="2664296" cy="2782710"/>
          </a:xfrm>
          <a:prstGeom prst="rect">
            <a:avLst/>
          </a:prstGeom>
          <a:noFill/>
        </p:spPr>
      </p:pic>
      <p:pic>
        <p:nvPicPr>
          <p:cNvPr id="14348" name="Picture 12" descr="Σχετική εικόνα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4296" cy="2782710"/>
          </a:xfrm>
          <a:prstGeom prst="rect">
            <a:avLst/>
          </a:prstGeom>
          <a:noFill/>
        </p:spPr>
      </p:pic>
      <p:pic>
        <p:nvPicPr>
          <p:cNvPr id="14350" name="Picture 14" descr="Super Dad 2 by GDJ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3744416" cy="3888432"/>
          </a:xfrm>
          <a:prstGeom prst="rect">
            <a:avLst/>
          </a:prstGeom>
          <a:noFill/>
        </p:spPr>
      </p:pic>
      <p:pic>
        <p:nvPicPr>
          <p:cNvPr id="14354" name="Picture 18" descr="Αποτέλεσμα εικόνας για da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3704"/>
            <a:ext cx="2664296" cy="2664296"/>
          </a:xfrm>
          <a:prstGeom prst="rect">
            <a:avLst/>
          </a:prstGeom>
          <a:noFill/>
        </p:spPr>
      </p:pic>
      <p:pic>
        <p:nvPicPr>
          <p:cNvPr id="14356" name="Picture 20" descr="Σχετική εικόνα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9426" y="3734272"/>
            <a:ext cx="2894575" cy="3123728"/>
          </a:xfrm>
          <a:prstGeom prst="rect">
            <a:avLst/>
          </a:prstGeom>
          <a:noFill/>
        </p:spPr>
      </p:pic>
      <p:sp>
        <p:nvSpPr>
          <p:cNvPr id="14" name="13 - Ορθογώνιο"/>
          <p:cNvSpPr/>
          <p:nvPr/>
        </p:nvSpPr>
        <p:spPr>
          <a:xfrm>
            <a:off x="2843808" y="4437113"/>
            <a:ext cx="33123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DAD-HUSBAND</a:t>
            </a:r>
            <a:endParaRPr lang="el-G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085185"/>
            <a:ext cx="8229600" cy="104097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2627784" y="3212976"/>
            <a:ext cx="4032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MUM-WIFE</a:t>
            </a:r>
            <a:endParaRPr lang="el-G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86" name="Picture 2" descr="Αποτέλεσμα εικόνας για mu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3642996" cy="2276872"/>
          </a:xfrm>
          <a:prstGeom prst="rect">
            <a:avLst/>
          </a:prstGeom>
          <a:noFill/>
        </p:spPr>
      </p:pic>
      <p:pic>
        <p:nvPicPr>
          <p:cNvPr id="16388" name="Picture 4" descr="Σχετική εικόνα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5244" y="1"/>
            <a:ext cx="2658757" cy="2880320"/>
          </a:xfrm>
          <a:prstGeom prst="rect">
            <a:avLst/>
          </a:prstGeom>
          <a:noFill/>
        </p:spPr>
      </p:pic>
      <p:pic>
        <p:nvPicPr>
          <p:cNvPr id="16392" name="Picture 8" descr="Αποτέλεσμα εικόνας για m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5" y="188640"/>
            <a:ext cx="1790700" cy="2857500"/>
          </a:xfrm>
          <a:prstGeom prst="rect">
            <a:avLst/>
          </a:prstGeom>
          <a:noFill/>
        </p:spPr>
      </p:pic>
      <p:pic>
        <p:nvPicPr>
          <p:cNvPr id="16394" name="Picture 10" descr="Αποτέλεσμα εικόνας για m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62490"/>
            <a:ext cx="2915816" cy="2695511"/>
          </a:xfrm>
          <a:prstGeom prst="rect">
            <a:avLst/>
          </a:prstGeom>
          <a:noFill/>
        </p:spPr>
      </p:pic>
      <p:pic>
        <p:nvPicPr>
          <p:cNvPr id="16396" name="Picture 12" descr="Σχετική εικόνα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578086"/>
            <a:ext cx="3419872" cy="22799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4653137"/>
            <a:ext cx="8229600" cy="1473027"/>
          </a:xfrm>
        </p:spPr>
        <p:txBody>
          <a:bodyPr/>
          <a:lstStyle/>
          <a:p>
            <a:pPr>
              <a:buNone/>
            </a:pP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2555776" y="2204866"/>
            <a:ext cx="41044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SON-BROTHER-GRANDCHILD</a:t>
            </a:r>
            <a:endParaRPr lang="el-G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2" name="Picture 2" descr="Σχετική εικόνα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672371" cy="2276871"/>
          </a:xfrm>
          <a:prstGeom prst="rect">
            <a:avLst/>
          </a:prstGeom>
          <a:noFill/>
        </p:spPr>
      </p:pic>
      <p:pic>
        <p:nvPicPr>
          <p:cNvPr id="15364" name="Picture 4" descr="Αποτέλεσμα εικόνας για S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7" y="1"/>
            <a:ext cx="3347864" cy="2092415"/>
          </a:xfrm>
          <a:prstGeom prst="rect">
            <a:avLst/>
          </a:prstGeom>
          <a:noFill/>
        </p:spPr>
      </p:pic>
      <p:pic>
        <p:nvPicPr>
          <p:cNvPr id="15366" name="Picture 6" descr="Σχετική εικόνα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466002"/>
            <a:ext cx="2699792" cy="2391998"/>
          </a:xfrm>
          <a:prstGeom prst="rect">
            <a:avLst/>
          </a:prstGeom>
          <a:noFill/>
        </p:spPr>
      </p:pic>
      <p:pic>
        <p:nvPicPr>
          <p:cNvPr id="15370" name="Picture 10" descr="Αποτέλεσμα εικόνας για GRANDCHIL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701" y="4581129"/>
            <a:ext cx="3413300" cy="22768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555776" y="2132857"/>
            <a:ext cx="44644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DAUGHTER-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SISTER-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GRANDCHILD</a:t>
            </a:r>
            <a:endParaRPr lang="el-G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8" descr="Σχετική εικόνα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203848" cy="2287399"/>
          </a:xfrm>
          <a:prstGeom prst="rect">
            <a:avLst/>
          </a:prstGeom>
          <a:noFill/>
        </p:spPr>
      </p:pic>
      <p:pic>
        <p:nvPicPr>
          <p:cNvPr id="17410" name="Picture 2" descr="Αποτέλεσμα εικόνας για GRANDCHIL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04564"/>
            <a:ext cx="3528392" cy="2353437"/>
          </a:xfrm>
          <a:prstGeom prst="rect">
            <a:avLst/>
          </a:prstGeom>
          <a:noFill/>
        </p:spPr>
      </p:pic>
      <p:sp>
        <p:nvSpPr>
          <p:cNvPr id="17412" name="AutoShape 4" descr="Αποτέλεσμα εικόνας για DAUGH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7414" name="AutoShape 6" descr="Αποτέλεσμα εικόνας για DAUGH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7416" name="AutoShape 8" descr="Αποτέλεσμα εικόνας για DAUGH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7418" name="AutoShape 10" descr="Αποτέλεσμα εικόνας για DAUGH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7420" name="Picture 12" descr="Αποτέλεσμα εικόνας για DAUGH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"/>
            <a:ext cx="3707904" cy="2292734"/>
          </a:xfrm>
          <a:prstGeom prst="rect">
            <a:avLst/>
          </a:prstGeom>
          <a:noFill/>
        </p:spPr>
      </p:pic>
      <p:pic>
        <p:nvPicPr>
          <p:cNvPr id="17422" name="Picture 14" descr="Αποτέλεσμα εικόνας για DAUGHT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001" y="4772000"/>
            <a:ext cx="3129001" cy="2086001"/>
          </a:xfrm>
          <a:prstGeom prst="rect">
            <a:avLst/>
          </a:prstGeom>
          <a:noFill/>
        </p:spPr>
      </p:pic>
      <p:sp>
        <p:nvSpPr>
          <p:cNvPr id="17424" name="AutoShape 16" descr="Αποτέλεσμα εικόνας για DAUGH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7426" name="AutoShape 18" descr="Αποτέλεσμα εικόνας για DAUGH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7428" name="Picture 20" descr="Σχετική εικόνα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2897"/>
            <a:ext cx="2791853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123728" y="2636912"/>
            <a:ext cx="48965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GRANDFATHER</a:t>
            </a:r>
            <a:endParaRPr lang="el-G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4" name="Picture 2" descr="Αποτέλεσμα εικόνας για GRANDCHIL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25233"/>
            <a:ext cx="3347864" cy="2232768"/>
          </a:xfrm>
          <a:prstGeom prst="rect">
            <a:avLst/>
          </a:prstGeom>
          <a:noFill/>
        </p:spPr>
      </p:pic>
      <p:pic>
        <p:nvPicPr>
          <p:cNvPr id="18436" name="Picture 4" descr="Σχετική εικόνα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3504383" cy="2340149"/>
          </a:xfrm>
          <a:prstGeom prst="rect">
            <a:avLst/>
          </a:prstGeom>
          <a:noFill/>
        </p:spPr>
      </p:pic>
      <p:pic>
        <p:nvPicPr>
          <p:cNvPr id="18438" name="Picture 6" descr="Αποτέλεσμα εικόνας για GRANDCHI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3" y="0"/>
            <a:ext cx="2123728" cy="3201600"/>
          </a:xfrm>
          <a:prstGeom prst="rect">
            <a:avLst/>
          </a:prstGeom>
          <a:noFill/>
        </p:spPr>
      </p:pic>
      <p:pic>
        <p:nvPicPr>
          <p:cNvPr id="18440" name="Picture 8" descr="Αποτέλεσμα εικόνας για GRANDCHIL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464" y="4374232"/>
            <a:ext cx="4967536" cy="2483768"/>
          </a:xfrm>
          <a:prstGeom prst="rect">
            <a:avLst/>
          </a:prstGeom>
          <a:noFill/>
        </p:spPr>
      </p:pic>
      <p:pic>
        <p:nvPicPr>
          <p:cNvPr id="18442" name="Picture 10" descr="Αποτέλεσμα εικόνας για GRANDCHIL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9" y="188641"/>
            <a:ext cx="3241204" cy="202313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475656" y="3068961"/>
            <a:ext cx="51125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GRANDMOTHER</a:t>
            </a:r>
            <a:endParaRPr lang="en-US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l-G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58" name="Picture 2" descr="Αποτέλεσμα εικόνας για GRANDCHIL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8121" y="0"/>
            <a:ext cx="2445881" cy="3672408"/>
          </a:xfrm>
          <a:prstGeom prst="rect">
            <a:avLst/>
          </a:prstGeom>
          <a:noFill/>
        </p:spPr>
      </p:pic>
      <p:pic>
        <p:nvPicPr>
          <p:cNvPr id="19460" name="Picture 4" descr="Αποτέλεσμα εικόνας για GRANDCHI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86251" cy="3057526"/>
          </a:xfrm>
          <a:prstGeom prst="rect">
            <a:avLst/>
          </a:prstGeom>
          <a:noFill/>
        </p:spPr>
      </p:pic>
      <p:pic>
        <p:nvPicPr>
          <p:cNvPr id="19464" name="Picture 8" descr="Σχετική εικόνα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040" y="3789040"/>
            <a:ext cx="3068960" cy="3068960"/>
          </a:xfrm>
          <a:prstGeom prst="rect">
            <a:avLst/>
          </a:prstGeom>
          <a:noFill/>
        </p:spPr>
      </p:pic>
      <p:pic>
        <p:nvPicPr>
          <p:cNvPr id="19466" name="Picture 10" descr="Αποτέλεσμα εικόνας για GRANDCHIL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95682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Αποτέλεσμα εικόνας για family memb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308304" cy="5289820"/>
          </a:xfrm>
          <a:prstGeom prst="rect">
            <a:avLst/>
          </a:prstGeom>
          <a:noFill/>
        </p:spPr>
      </p:pic>
      <p:cxnSp>
        <p:nvCxnSpPr>
          <p:cNvPr id="6" name="5 - Ευθύγραμμο βέλος σύνδεσης"/>
          <p:cNvCxnSpPr/>
          <p:nvPr/>
        </p:nvCxnSpPr>
        <p:spPr>
          <a:xfrm>
            <a:off x="5148064" y="188640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6300192" y="0"/>
            <a:ext cx="864096" cy="764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1792557" y="5517232"/>
            <a:ext cx="55588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UNCLE AND AUNT</a:t>
            </a:r>
            <a:endParaRPr lang="el-G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" name="Picture 12" descr="Αποτέλεσμα εικόνας για THE 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23</Words>
  <Application>Microsoft Office PowerPoint</Application>
  <PresentationFormat>On-screen Show (4:3)</PresentationFormat>
  <Paragraphs>15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members</dc:title>
  <dc:creator>theodoros andreou</dc:creator>
  <cp:lastModifiedBy>Administrator</cp:lastModifiedBy>
  <cp:revision>26</cp:revision>
  <dcterms:created xsi:type="dcterms:W3CDTF">2018-02-17T09:17:18Z</dcterms:created>
  <dcterms:modified xsi:type="dcterms:W3CDTF">2018-03-12T10:01:58Z</dcterms:modified>
</cp:coreProperties>
</file>